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60" r:id="rId3"/>
    <p:sldId id="287" r:id="rId4"/>
    <p:sldId id="293" r:id="rId5"/>
    <p:sldId id="305" r:id="rId6"/>
    <p:sldId id="291" r:id="rId7"/>
    <p:sldId id="301" r:id="rId8"/>
    <p:sldId id="304" r:id="rId9"/>
    <p:sldId id="306" r:id="rId10"/>
    <p:sldId id="302" r:id="rId11"/>
    <p:sldId id="259" r:id="rId12"/>
    <p:sldId id="300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642" autoAdjust="0"/>
  </p:normalViewPr>
  <p:slideViewPr>
    <p:cSldViewPr>
      <p:cViewPr varScale="1">
        <p:scale>
          <a:sx n="73" d="100"/>
          <a:sy n="73" d="100"/>
        </p:scale>
        <p:origin x="-144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311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2019-05-29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 smtClean="0">
                <a:solidFill>
                  <a:schemeClr val="bg1"/>
                </a:solidFill>
              </a:rPr>
              <a:t> </a:t>
            </a:r>
            <a:r>
              <a:rPr lang="en-US" altLang="ko-KR" sz="4400" b="1" spc="-150" dirty="0" smtClean="0">
                <a:solidFill>
                  <a:schemeClr val="bg1"/>
                </a:solidFill>
              </a:rPr>
              <a:t>4</a:t>
            </a:r>
            <a:r>
              <a:rPr lang="ko-KR" altLang="en-US" sz="4400" b="1" spc="-150" dirty="0" smtClean="0">
                <a:solidFill>
                  <a:schemeClr val="bg1"/>
                </a:solidFill>
              </a:rPr>
              <a:t>조 </a:t>
            </a:r>
            <a:r>
              <a:rPr lang="en-US" altLang="ko-KR" sz="4400" b="1" spc="-150" dirty="0" smtClean="0">
                <a:solidFill>
                  <a:schemeClr val="bg1"/>
                </a:solidFill>
              </a:rPr>
              <a:t>5</a:t>
            </a:r>
            <a:r>
              <a:rPr lang="ko-KR" altLang="en-US" sz="4400" b="1" spc="-150" dirty="0" smtClean="0">
                <a:solidFill>
                  <a:schemeClr val="bg1"/>
                </a:solidFill>
              </a:rPr>
              <a:t>차 발표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400" b="1" dirty="0" smtClean="0">
                <a:solidFill>
                  <a:schemeClr val="tx2">
                    <a:lumMod val="50000"/>
                  </a:schemeClr>
                </a:solidFill>
              </a:rPr>
              <a:t>문화재 체험게임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03848" y="4077072"/>
            <a:ext cx="2736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 smtClean="0">
                <a:solidFill>
                  <a:schemeClr val="bg1"/>
                </a:solidFill>
              </a:rPr>
              <a:t>발표자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20144720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최 주 호</a:t>
            </a: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dist"/>
            <a:r>
              <a:rPr lang="en-US" altLang="ko-KR" sz="1600" b="1" dirty="0" smtClean="0">
                <a:solidFill>
                  <a:schemeClr val="bg1"/>
                </a:solidFill>
              </a:rPr>
              <a:t>          20144824 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홍 대 화</a:t>
            </a:r>
            <a:endParaRPr lang="en-US" altLang="ko-KR" sz="1600" b="1" dirty="0" smtClean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5856" y="593998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조선대학교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pic>
        <p:nvPicPr>
          <p:cNvPr id="9" name="Picture 3" descr="C:\Users\홍대화\Desktop\Chosun-University-Symbo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1880" y="5733256"/>
            <a:ext cx="792088" cy="7920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68545" y="271681"/>
            <a:ext cx="9989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역할 및 일정 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역할 및 일정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1484784"/>
            <a:ext cx="7992888" cy="108012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최주호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 VR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연동 및 아이템 기능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소목장 제작</a:t>
            </a:r>
            <a:endParaRPr lang="en-US" altLang="ko-KR" sz="11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홍대화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스테이지 제작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문화재 소개 및 역사 퀴즈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240283984" descr="EMB0000301c775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703" y="2996952"/>
            <a:ext cx="7172601" cy="1917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복원게임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Q &amp; A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복원게임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95536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1772816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01    02    03    04    05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195736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3923928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652120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380312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3113" y="2843644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  <a:ea typeface="+mj-ea"/>
              </a:rPr>
              <a:t>게임 소개</a:t>
            </a:r>
            <a:endParaRPr lang="ko-KR" altLang="en-US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5536" y="3429000"/>
            <a:ext cx="13681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게임 소개</a:t>
            </a:r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19" name="직사각형 18"/>
          <p:cNvSpPr/>
          <p:nvPr/>
        </p:nvSpPr>
        <p:spPr>
          <a:xfrm>
            <a:off x="2123728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3851920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1" name="직사각형 20"/>
          <p:cNvSpPr/>
          <p:nvPr/>
        </p:nvSpPr>
        <p:spPr>
          <a:xfrm>
            <a:off x="5580112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2" name="직사각형 21"/>
          <p:cNvSpPr/>
          <p:nvPr/>
        </p:nvSpPr>
        <p:spPr>
          <a:xfrm>
            <a:off x="7308304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2123728" y="3429000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진행 현황</a:t>
            </a:r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24" name="TextBox 23"/>
          <p:cNvSpPr txBox="1"/>
          <p:nvPr/>
        </p:nvSpPr>
        <p:spPr>
          <a:xfrm>
            <a:off x="3851920" y="3429000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 smtClean="0"/>
              <a:t>-</a:t>
            </a:r>
            <a:r>
              <a:rPr lang="ko-KR" altLang="en-US" sz="1200" b="1" spc="-150" dirty="0" smtClean="0"/>
              <a:t> 플레이 영상</a:t>
            </a:r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5580112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 역할 및 일정</a:t>
            </a:r>
            <a:endParaRPr lang="en-US" altLang="ko-KR" sz="1200" b="1" spc="-150" dirty="0" smtClean="0"/>
          </a:p>
          <a:p>
            <a:endParaRPr lang="ko-KR" altLang="en-US" sz="1200" b="1" spc="-150" dirty="0" smtClean="0"/>
          </a:p>
          <a:p>
            <a:endParaRPr lang="en-US" altLang="ko-KR" sz="1200" b="1" spc="-150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1979712" y="2843644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진행현황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91880" y="285293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플레이 영상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92080" y="2852936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역할 및 일정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40760" y="2843644"/>
            <a:ext cx="219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 smtClean="0">
                <a:solidFill>
                  <a:schemeClr val="bg1"/>
                </a:solidFill>
                <a:latin typeface="+mj-ea"/>
              </a:rPr>
              <a:t>Q&amp;A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75856" y="593998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조선대학교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pic>
        <p:nvPicPr>
          <p:cNvPr id="33" name="Picture 3" descr="C:\Users\홍대화\Desktop\Chosun-University-Symbo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1880" y="5733256"/>
            <a:ext cx="792088" cy="792088"/>
          </a:xfrm>
          <a:prstGeom prst="rect">
            <a:avLst/>
          </a:prstGeom>
          <a:noFill/>
        </p:spPr>
      </p:pic>
      <p:sp>
        <p:nvSpPr>
          <p:cNvPr id="26" name="TextBox 25"/>
          <p:cNvSpPr txBox="1"/>
          <p:nvPr/>
        </p:nvSpPr>
        <p:spPr>
          <a:xfrm>
            <a:off x="7308304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200" b="1" spc="-150" dirty="0" smtClean="0"/>
          </a:p>
          <a:p>
            <a:endParaRPr lang="ko-KR" altLang="en-US" sz="1200" b="1" spc="-150" dirty="0" smtClean="0"/>
          </a:p>
          <a:p>
            <a:endParaRPr lang="en-US" altLang="ko-KR" sz="1200" b="1" spc="-15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8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게임 소개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1484784"/>
            <a:ext cx="8064896" cy="12241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altLang="ko-KR" sz="1800" b="1" dirty="0" smtClean="0">
                <a:latin typeface="Adobe 고딕 Std B" pitchFamily="34" charset="-127"/>
                <a:ea typeface="Adobe 고딕 Std B" pitchFamily="34" charset="-127"/>
              </a:rPr>
              <a:t>VR</a:t>
            </a: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게임을 통해 문화재를 소개하고 역사에 대한 퀴즈와 문화체험을 하면서</a:t>
            </a: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None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 평소 우리가 잘 알지 못했던 문화재를 소개하고 게임이라는 특성을 이용해 </a:t>
            </a: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None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좀 더 쉽게 문화재를 접하고 알리기 위한 게임</a:t>
            </a:r>
            <a:endParaRPr lang="en-US" altLang="ko-KR" sz="1800" b="1" dirty="0" smtClean="0">
              <a:latin typeface="Adobe 고딕 Std B" pitchFamily="34" charset="-127"/>
              <a:ea typeface="Adobe 고딕 Std B" pitchFamily="34" charset="-127"/>
            </a:endParaRPr>
          </a:p>
          <a:p>
            <a:pPr>
              <a:buNone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 </a:t>
            </a:r>
            <a:endParaRPr lang="en-US" altLang="ko-KR" sz="1800" b="1" dirty="0"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문화재 체험 게임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11" name="Picture 3" descr="C:\Users\홍대화\Desktop\캡스톤1\ppt 사진\KakaoTalk_20190417_201717035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3568" y="3573016"/>
            <a:ext cx="3816424" cy="2592288"/>
          </a:xfrm>
          <a:prstGeom prst="rect">
            <a:avLst/>
          </a:prstGeom>
          <a:noFill/>
        </p:spPr>
      </p:pic>
      <p:pic>
        <p:nvPicPr>
          <p:cNvPr id="14" name="Picture 2" descr="C:\Users\홍대화\Desktop\캡스톤1\ppt 사진\창덕궁 맵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99992" y="3564979"/>
            <a:ext cx="4032448" cy="2600325"/>
          </a:xfrm>
          <a:prstGeom prst="rect">
            <a:avLst/>
          </a:prstGeom>
          <a:noFill/>
        </p:spPr>
      </p:pic>
      <p:sp>
        <p:nvSpPr>
          <p:cNvPr id="16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755576" y="2996952"/>
            <a:ext cx="5472608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스테이지 </a:t>
            </a: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– </a:t>
            </a:r>
            <a:r>
              <a:rPr lang="ko-KR" altLang="en-US" sz="20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불국사</a:t>
            </a:r>
            <a:r>
              <a:rPr lang="en-US" altLang="ko-KR" sz="20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 </a:t>
            </a:r>
            <a:r>
              <a:rPr lang="ko-KR" altLang="en-US" sz="20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창덕궁</a:t>
            </a:r>
            <a:endParaRPr lang="en-US" altLang="ko-KR" sz="20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9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진행 현황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문화재 소개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4581128"/>
            <a:ext cx="7704856" cy="10081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-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각 스테이지인 불국사와 창덕궁의 주요 문화재를 소개 함으로써   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게임을 하면서 문화재를 안내 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4" name="Picture 2" descr="C:\Users\홍대화\Desktop\캡스톤1\ppt 사진\돈화문 소개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1412777"/>
            <a:ext cx="3744416" cy="2736303"/>
          </a:xfrm>
          <a:prstGeom prst="rect">
            <a:avLst/>
          </a:prstGeom>
          <a:noFill/>
        </p:spPr>
      </p:pic>
      <p:pic>
        <p:nvPicPr>
          <p:cNvPr id="5" name="Picture 3" descr="C:\Users\홍대화\Desktop\캡스톤1\ppt 사진\인정전 소개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99992" y="1412776"/>
            <a:ext cx="4104456" cy="273630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9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진행 현황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퀴즈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5085184"/>
            <a:ext cx="7416824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Char char="-"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스테이지 마다 퀴즈 문제가 출현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FontTx/>
              <a:buChar char="-"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각 스테이지의 시대별로 불국사는 신라시대 창덕궁은 조선시대의 역사 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퀴즈 문제를 출제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1027" name="Picture 3" descr="C:\Users\홍대화\Desktop\캡스톤1\ppt 사진\KakaoTalk_20190529_205716059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6016" y="1628800"/>
            <a:ext cx="3744416" cy="2520280"/>
          </a:xfrm>
          <a:prstGeom prst="rect">
            <a:avLst/>
          </a:prstGeom>
          <a:noFill/>
        </p:spPr>
      </p:pic>
      <p:pic>
        <p:nvPicPr>
          <p:cNvPr id="1028" name="Picture 4" descr="C:\Users\홍대화\Desktop\캡스톤1\ppt 사진\KakaoTalk_20190529_22060303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1560" y="1628800"/>
            <a:ext cx="3600400" cy="2520280"/>
          </a:xfrm>
          <a:prstGeom prst="rect">
            <a:avLst/>
          </a:prstGeom>
          <a:noFill/>
        </p:spPr>
      </p:pic>
      <p:sp>
        <p:nvSpPr>
          <p:cNvPr id="16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899592" y="4293096"/>
            <a:ext cx="7416824" cy="5040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     </a:t>
            </a:r>
            <a:r>
              <a:rPr lang="ko-KR" altLang="en-US" sz="16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신라시대 퀴즈 문제                                                         조선시대 퀴즈 문제</a:t>
            </a:r>
            <a:endParaRPr lang="en-US" altLang="ko-KR" sz="16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69" y="271681"/>
            <a:ext cx="7585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진행 현황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908720"/>
            <a:ext cx="7776864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아이템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4077072"/>
            <a:ext cx="7848872" cy="19442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Char char="-"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스테이지 곳곳에 아이템인 유물들을 먹으면 아이템에 대한 소개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FontTx/>
              <a:buChar char="-"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아이템을 먹으면 아이템 창에 표시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FontTx/>
              <a:buChar char="-"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아이템 창은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I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키로 껐다 켰다 할 수 있음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.</a:t>
            </a:r>
          </a:p>
          <a:p>
            <a:pPr marL="0" indent="0">
              <a:buFontTx/>
              <a:buChar char="-"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아이템은 각 스테이지 시대의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유물이 나옴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FontTx/>
              <a:buChar char="-"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아이템을 다 모으면 스테이지 종료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22537" name="AutoShape 9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39" name="AutoShape 11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41" name="AutoShape 13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2050" name="Picture 2" descr="C:\Users\홍대화\Desktop\캡스톤1\ppt 사진\유물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5576" y="1556792"/>
            <a:ext cx="3600400" cy="2304256"/>
          </a:xfrm>
          <a:prstGeom prst="rect">
            <a:avLst/>
          </a:prstGeom>
          <a:noFill/>
        </p:spPr>
      </p:pic>
      <p:pic>
        <p:nvPicPr>
          <p:cNvPr id="5" name="Picture 3" descr="C:\Users\홍대화\Desktop\캡스톤1\ppt 사진\KakaoTalk_20190529_22065839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27984" y="1556792"/>
            <a:ext cx="4092996" cy="23042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70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진행 현황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</a:t>
            </a:r>
            <a:r>
              <a:rPr lang="ko-KR" altLang="en-US" sz="1200" dirty="0">
                <a:solidFill>
                  <a:schemeClr val="bg1"/>
                </a:solidFill>
              </a:rPr>
              <a:t>험</a:t>
            </a:r>
            <a:r>
              <a:rPr lang="ko-KR" altLang="en-US" sz="1200" dirty="0" smtClean="0">
                <a:solidFill>
                  <a:schemeClr val="bg1"/>
                </a:solidFill>
              </a:rPr>
              <a:t>게임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문화재 체험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1628800"/>
            <a:ext cx="7848872" cy="12961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소목장 체험 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FontTx/>
              <a:buChar char="-"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스테이지와 별개로 소목장을 체험하는 스테이지 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FontTx/>
              <a:buChar char="-"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소목장의 설명과 순서를 나타내어 소목장을 체험 할 수 있다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 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4098" name="Picture 2" descr="C:\Users\홍대화\Desktop\캡스톤1\ppt 사진\소목장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2924944"/>
            <a:ext cx="2664296" cy="2448272"/>
          </a:xfrm>
          <a:prstGeom prst="rect">
            <a:avLst/>
          </a:prstGeom>
          <a:noFill/>
        </p:spPr>
      </p:pic>
      <p:pic>
        <p:nvPicPr>
          <p:cNvPr id="4099" name="Picture 3" descr="C:\Users\홍대화\Desktop\캡스톤1\ppt 사진\소목장1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03848" y="2924944"/>
            <a:ext cx="2664296" cy="2448272"/>
          </a:xfrm>
          <a:prstGeom prst="rect">
            <a:avLst/>
          </a:prstGeom>
          <a:noFill/>
        </p:spPr>
      </p:pic>
      <p:pic>
        <p:nvPicPr>
          <p:cNvPr id="4100" name="Picture 4" descr="C:\Users\홍대화\Desktop\캡스톤1\ppt 사진\소목장2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868144" y="2924944"/>
            <a:ext cx="2592288" cy="244827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88772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진행 현황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체험게임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VR 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연동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4" name="VR영상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4384" y="1628800"/>
            <a:ext cx="7944884" cy="44644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21446" y="271681"/>
            <a:ext cx="8931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플레이 영상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200" dirty="0" smtClean="0">
                <a:solidFill>
                  <a:schemeClr val="bg1"/>
                </a:solidFill>
              </a:rPr>
              <a:t>문화재 체</a:t>
            </a:r>
            <a:r>
              <a:rPr lang="ko-KR" altLang="en-US" sz="1200" dirty="0">
                <a:solidFill>
                  <a:schemeClr val="bg1"/>
                </a:solidFill>
              </a:rPr>
              <a:t>험</a:t>
            </a:r>
            <a:r>
              <a:rPr lang="ko-KR" altLang="en-US" sz="1200" dirty="0" smtClean="0">
                <a:solidFill>
                  <a:schemeClr val="bg1"/>
                </a:solidFill>
              </a:rPr>
              <a:t>게임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플레이 영상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4" name="플레이영상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1560" y="1268760"/>
            <a:ext cx="7992887" cy="46085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2104</TotalTime>
  <Words>317</Words>
  <Application>Microsoft Office PowerPoint</Application>
  <PresentationFormat>화면 슬라이드 쇼(4:3)</PresentationFormat>
  <Paragraphs>108</Paragraphs>
  <Slides>12</Slides>
  <Notes>12</Notes>
  <HiddenSlides>0</HiddenSlides>
  <MMClips>2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PC</cp:lastModifiedBy>
  <cp:revision>126</cp:revision>
  <dcterms:created xsi:type="dcterms:W3CDTF">2016-11-03T20:47:04Z</dcterms:created>
  <dcterms:modified xsi:type="dcterms:W3CDTF">2019-05-29T14:59:31Z</dcterms:modified>
</cp:coreProperties>
</file>

<file path=docProps/thumbnail.jpeg>
</file>